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87059" autoAdjust="0"/>
  </p:normalViewPr>
  <p:slideViewPr>
    <p:cSldViewPr>
      <p:cViewPr varScale="1">
        <p:scale>
          <a:sx n="65" d="100"/>
          <a:sy n="65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FA2C1-307D-4FC7-A5E0-140B8A765D7E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8BF15-7F91-4F61-BBC8-F8783FE2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90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 descr="C:\Users\Dell PC\Desktop\mainp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38" y="2133600"/>
            <a:ext cx="916273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5431" y="4800600"/>
            <a:ext cx="8696169" cy="609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47901"/>
            <a:ext cx="3886200" cy="19811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12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74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 descr="C:\Users\Dell PC\Desktop\templat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8172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410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15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61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9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40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32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18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C:\Users\Dell PC\Desktop\template2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38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9469" y="4724400"/>
            <a:ext cx="7406640" cy="1752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Week 8- </a:t>
            </a:r>
            <a:r>
              <a:rPr lang="en-US" sz="2800" dirty="0" err="1" smtClean="0">
                <a:solidFill>
                  <a:schemeClr val="tx1"/>
                </a:solidFill>
              </a:rPr>
              <a:t>SharedPreferences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HNDIT2417</a:t>
            </a:r>
            <a:br>
              <a:rPr lang="en-US" sz="3600" dirty="0" smtClean="0"/>
            </a:br>
            <a:r>
              <a:rPr lang="en-US" sz="3600" dirty="0" smtClean="0"/>
              <a:t>Mobile Application Development</a:t>
            </a:r>
            <a:endParaRPr lang="en-US" sz="3600" dirty="0"/>
          </a:p>
        </p:txBody>
      </p:sp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990" y="5486400"/>
            <a:ext cx="1770906" cy="1326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239000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39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SharedPreferences</a:t>
            </a:r>
            <a:endParaRPr lang="en-US" sz="3600" dirty="0"/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7239000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624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SharedPreferences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a relatively small collection of key-values that you'd like to save, you should use the </a:t>
            </a:r>
            <a:r>
              <a:rPr lang="en-US" dirty="0" err="1"/>
              <a:t>SharedPreferences</a:t>
            </a:r>
            <a:r>
              <a:rPr lang="en-US" dirty="0"/>
              <a:t> APIs. A </a:t>
            </a:r>
            <a:r>
              <a:rPr lang="en-US" dirty="0" err="1"/>
              <a:t>SharedPreferences</a:t>
            </a:r>
            <a:r>
              <a:rPr lang="en-US" dirty="0"/>
              <a:t> object points to a file containing key-value pairs and provides simple methods to read and write them. Each </a:t>
            </a:r>
            <a:r>
              <a:rPr lang="en-US" dirty="0" err="1"/>
              <a:t>SharedPreferences</a:t>
            </a:r>
            <a:r>
              <a:rPr lang="en-US" dirty="0"/>
              <a:t> file is managed by the framework and can be private or shared.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239000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357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Get a Handle to a </a:t>
            </a:r>
            <a:r>
              <a:rPr lang="en-US" dirty="0" err="1"/>
              <a:t>SharedPreferences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You can create a new shared preference file or access an existing one by calling one of two methods:</a:t>
            </a:r>
          </a:p>
          <a:p>
            <a:endParaRPr lang="en-US" dirty="0"/>
          </a:p>
          <a:p>
            <a:r>
              <a:rPr lang="en-US" dirty="0" err="1"/>
              <a:t>getSharedPreferences</a:t>
            </a:r>
            <a:r>
              <a:rPr lang="en-US" dirty="0"/>
              <a:t>() — Use this if you need multiple shared preference files identified by name, which you specify with the first parameter. You can call this from any Context in your app.</a:t>
            </a:r>
          </a:p>
          <a:p>
            <a:r>
              <a:rPr lang="en-US" dirty="0" err="1"/>
              <a:t>getPreferences</a:t>
            </a:r>
            <a:r>
              <a:rPr lang="en-US" dirty="0"/>
              <a:t>() — Use this from an Activity if you need to use only one shared preference file for the activity. Because this retrieves a default shared preference file that belongs to the activity, you don't need to supply a name.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239000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268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For example, the following code </a:t>
            </a:r>
            <a:r>
              <a:rPr lang="en-US" dirty="0" smtClean="0"/>
              <a:t>accesses </a:t>
            </a:r>
            <a:r>
              <a:rPr lang="en-US" dirty="0"/>
              <a:t>the shared preferences file that's identified by the resource string </a:t>
            </a:r>
            <a:r>
              <a:rPr lang="en-US" dirty="0" err="1"/>
              <a:t>R.string.preference_file_key</a:t>
            </a:r>
            <a:r>
              <a:rPr lang="en-US" dirty="0"/>
              <a:t> and opens it using the private mode so the file is accessible by only your app.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400" dirty="0"/>
              <a:t>Context </a:t>
            </a:r>
            <a:r>
              <a:rPr lang="en-US" sz="2400" dirty="0" err="1"/>
              <a:t>context</a:t>
            </a:r>
            <a:r>
              <a:rPr lang="en-US" sz="2400" dirty="0"/>
              <a:t> = </a:t>
            </a:r>
            <a:r>
              <a:rPr lang="en-US" sz="2400" dirty="0" err="1"/>
              <a:t>getActivity</a:t>
            </a:r>
            <a:r>
              <a:rPr lang="en-US" sz="2400" dirty="0"/>
              <a:t>();</a:t>
            </a:r>
          </a:p>
          <a:p>
            <a:pPr marL="0" indent="0">
              <a:buNone/>
            </a:pPr>
            <a:r>
              <a:rPr lang="en-US" sz="2400" dirty="0" err="1"/>
              <a:t>SharedPreferences</a:t>
            </a:r>
            <a:r>
              <a:rPr lang="en-US" sz="2400" dirty="0"/>
              <a:t> </a:t>
            </a:r>
            <a:r>
              <a:rPr lang="en-US" sz="2400" dirty="0" err="1"/>
              <a:t>sharedPref</a:t>
            </a:r>
            <a:r>
              <a:rPr lang="en-US" sz="2400" dirty="0"/>
              <a:t> = </a:t>
            </a:r>
            <a:r>
              <a:rPr lang="en-US" sz="2400" dirty="0" err="1"/>
              <a:t>context.getSharedPreferences</a:t>
            </a:r>
            <a:r>
              <a:rPr lang="en-US" sz="2400" dirty="0"/>
              <a:t>(</a:t>
            </a:r>
          </a:p>
          <a:p>
            <a:pPr marL="0" indent="0">
              <a:buNone/>
            </a:pPr>
            <a:r>
              <a:rPr lang="en-US" sz="2400" dirty="0"/>
              <a:t>        </a:t>
            </a:r>
            <a:r>
              <a:rPr lang="en-US" sz="2400" dirty="0" err="1"/>
              <a:t>getString</a:t>
            </a:r>
            <a:r>
              <a:rPr lang="en-US" sz="2400" dirty="0"/>
              <a:t>(</a:t>
            </a:r>
            <a:r>
              <a:rPr lang="en-US" sz="2400" dirty="0" err="1"/>
              <a:t>R.string.preference_file_key</a:t>
            </a:r>
            <a:r>
              <a:rPr lang="en-US" sz="2400" dirty="0"/>
              <a:t>), </a:t>
            </a:r>
            <a:r>
              <a:rPr lang="en-US" sz="2400" dirty="0" err="1"/>
              <a:t>Context.MODE_PRIVATE</a:t>
            </a:r>
            <a:r>
              <a:rPr lang="en-US" sz="2400" dirty="0"/>
              <a:t>);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239000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881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to Shared </a:t>
            </a:r>
            <a:r>
              <a:rPr lang="en-US" dirty="0" smtClean="0"/>
              <a:t>Preferences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To write to a shared preferences file, create a </a:t>
            </a:r>
            <a:r>
              <a:rPr lang="en-US" dirty="0" err="1"/>
              <a:t>SharedPreferences.Editor</a:t>
            </a:r>
            <a:r>
              <a:rPr lang="en-US" dirty="0"/>
              <a:t> by calling edit() on your </a:t>
            </a:r>
            <a:r>
              <a:rPr lang="en-US" dirty="0" err="1"/>
              <a:t>SharedPreferences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Pass the keys and values you want to write with methods such as </a:t>
            </a:r>
            <a:r>
              <a:rPr lang="en-US" dirty="0" err="1"/>
              <a:t>putInt</a:t>
            </a:r>
            <a:r>
              <a:rPr lang="en-US" dirty="0"/>
              <a:t>() and </a:t>
            </a:r>
            <a:r>
              <a:rPr lang="en-US" dirty="0" err="1"/>
              <a:t>putString</a:t>
            </a:r>
            <a:r>
              <a:rPr lang="en-US" dirty="0"/>
              <a:t>(). Then call commit() to save the changes. For example: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600" dirty="0" err="1"/>
              <a:t>SharedPreferences</a:t>
            </a:r>
            <a:r>
              <a:rPr lang="en-US" sz="2600" dirty="0"/>
              <a:t> </a:t>
            </a:r>
            <a:r>
              <a:rPr lang="en-US" sz="2600" dirty="0" err="1"/>
              <a:t>sharedPref</a:t>
            </a:r>
            <a:r>
              <a:rPr lang="en-US" sz="2600" dirty="0"/>
              <a:t> = </a:t>
            </a:r>
            <a:r>
              <a:rPr lang="en-US" sz="2600" dirty="0" err="1"/>
              <a:t>getActivity</a:t>
            </a:r>
            <a:r>
              <a:rPr lang="en-US" sz="2600" dirty="0"/>
              <a:t>().</a:t>
            </a:r>
            <a:r>
              <a:rPr lang="en-US" sz="2600" dirty="0" err="1"/>
              <a:t>getPreferences</a:t>
            </a:r>
            <a:r>
              <a:rPr lang="en-US" sz="2600" dirty="0"/>
              <a:t>(</a:t>
            </a:r>
            <a:r>
              <a:rPr lang="en-US" sz="2600" dirty="0" err="1"/>
              <a:t>Context.MODE_PRIVATE</a:t>
            </a:r>
            <a:r>
              <a:rPr lang="en-US" sz="2600" dirty="0"/>
              <a:t>);</a:t>
            </a:r>
          </a:p>
          <a:p>
            <a:pPr marL="0" indent="0">
              <a:buNone/>
            </a:pPr>
            <a:r>
              <a:rPr lang="en-US" sz="2600" dirty="0" err="1"/>
              <a:t>SharedPreferences.Editor</a:t>
            </a:r>
            <a:r>
              <a:rPr lang="en-US" sz="2600" dirty="0"/>
              <a:t> editor = </a:t>
            </a:r>
            <a:r>
              <a:rPr lang="en-US" sz="2600" dirty="0" err="1"/>
              <a:t>sharedPref.edit</a:t>
            </a:r>
            <a:r>
              <a:rPr lang="en-US" sz="2600" dirty="0"/>
              <a:t>();</a:t>
            </a:r>
          </a:p>
          <a:p>
            <a:pPr marL="0" indent="0">
              <a:buNone/>
            </a:pPr>
            <a:r>
              <a:rPr lang="en-US" sz="2600" dirty="0" err="1"/>
              <a:t>editor.putInt</a:t>
            </a:r>
            <a:r>
              <a:rPr lang="en-US" sz="2600" dirty="0"/>
              <a:t>(</a:t>
            </a:r>
            <a:r>
              <a:rPr lang="en-US" sz="2600" dirty="0" err="1"/>
              <a:t>getString</a:t>
            </a:r>
            <a:r>
              <a:rPr lang="en-US" sz="2600" dirty="0"/>
              <a:t>(</a:t>
            </a:r>
            <a:r>
              <a:rPr lang="en-US" sz="2600" dirty="0" err="1"/>
              <a:t>R.string.saved_high_score</a:t>
            </a:r>
            <a:r>
              <a:rPr lang="en-US" sz="2600" dirty="0"/>
              <a:t>), </a:t>
            </a:r>
            <a:r>
              <a:rPr lang="en-US" sz="2600" dirty="0" err="1"/>
              <a:t>newHighScore</a:t>
            </a:r>
            <a:r>
              <a:rPr lang="en-US" sz="2600" dirty="0"/>
              <a:t>);</a:t>
            </a:r>
          </a:p>
          <a:p>
            <a:pPr marL="0" indent="0">
              <a:buNone/>
            </a:pPr>
            <a:r>
              <a:rPr lang="en-US" sz="2600" dirty="0" err="1"/>
              <a:t>editor.commit</a:t>
            </a:r>
            <a:r>
              <a:rPr lang="en-US" sz="2600" dirty="0"/>
              <a:t>();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239000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829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Read from Shared </a:t>
            </a:r>
            <a:r>
              <a:rPr lang="en-US" dirty="0" smtClean="0"/>
              <a:t>Preferences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retrieve values from a shared preferences file, call methods such as </a:t>
            </a:r>
            <a:r>
              <a:rPr lang="en-US" dirty="0" err="1"/>
              <a:t>getInt</a:t>
            </a:r>
            <a:r>
              <a:rPr lang="en-US" dirty="0"/>
              <a:t>() and </a:t>
            </a:r>
            <a:r>
              <a:rPr lang="en-US" dirty="0" err="1"/>
              <a:t>getString</a:t>
            </a:r>
            <a:r>
              <a:rPr lang="en-US" dirty="0"/>
              <a:t>(), providing the key for the value you want, and optionally a default value to return if the key isn't present. For example: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700" dirty="0" err="1"/>
              <a:t>SharedPreferences</a:t>
            </a:r>
            <a:r>
              <a:rPr lang="en-US" sz="1700" dirty="0"/>
              <a:t> </a:t>
            </a:r>
            <a:r>
              <a:rPr lang="en-US" sz="1700" dirty="0" err="1"/>
              <a:t>sharedPref</a:t>
            </a:r>
            <a:r>
              <a:rPr lang="en-US" sz="1700" dirty="0"/>
              <a:t> = </a:t>
            </a:r>
            <a:r>
              <a:rPr lang="en-US" sz="1700" dirty="0" err="1"/>
              <a:t>getActivity</a:t>
            </a:r>
            <a:r>
              <a:rPr lang="en-US" sz="1700" dirty="0"/>
              <a:t>().</a:t>
            </a:r>
            <a:r>
              <a:rPr lang="en-US" sz="1700" dirty="0" err="1"/>
              <a:t>getPreferences</a:t>
            </a:r>
            <a:r>
              <a:rPr lang="en-US" sz="1700" dirty="0"/>
              <a:t>(</a:t>
            </a:r>
            <a:r>
              <a:rPr lang="en-US" sz="1700" dirty="0" err="1"/>
              <a:t>Context.MODE_PRIVATE</a:t>
            </a:r>
            <a:r>
              <a:rPr lang="en-US" sz="1700" dirty="0"/>
              <a:t>);</a:t>
            </a:r>
          </a:p>
          <a:p>
            <a:pPr marL="0" indent="0">
              <a:buNone/>
            </a:pPr>
            <a:r>
              <a:rPr lang="en-US" sz="1700" dirty="0" err="1"/>
              <a:t>int</a:t>
            </a:r>
            <a:r>
              <a:rPr lang="en-US" sz="1700" dirty="0"/>
              <a:t> </a:t>
            </a:r>
            <a:r>
              <a:rPr lang="en-US" sz="1700" dirty="0" err="1"/>
              <a:t>defaultValue</a:t>
            </a:r>
            <a:r>
              <a:rPr lang="en-US" sz="1700" dirty="0"/>
              <a:t> = </a:t>
            </a:r>
            <a:r>
              <a:rPr lang="en-US" sz="1700" dirty="0" err="1"/>
              <a:t>getResources</a:t>
            </a:r>
            <a:r>
              <a:rPr lang="en-US" sz="1700" dirty="0"/>
              <a:t>().</a:t>
            </a:r>
            <a:r>
              <a:rPr lang="en-US" sz="1700" dirty="0" err="1"/>
              <a:t>getInteger</a:t>
            </a:r>
            <a:r>
              <a:rPr lang="en-US" sz="1700" dirty="0"/>
              <a:t>(</a:t>
            </a:r>
            <a:r>
              <a:rPr lang="en-US" sz="1700" dirty="0" err="1"/>
              <a:t>R.string.saved_high_score_default</a:t>
            </a:r>
            <a:r>
              <a:rPr lang="en-US" sz="1700" dirty="0"/>
              <a:t>);</a:t>
            </a:r>
          </a:p>
          <a:p>
            <a:pPr marL="0" indent="0">
              <a:buNone/>
            </a:pPr>
            <a:r>
              <a:rPr lang="en-US" sz="1700" dirty="0"/>
              <a:t>long </a:t>
            </a:r>
            <a:r>
              <a:rPr lang="en-US" sz="1700" dirty="0" err="1"/>
              <a:t>highScore</a:t>
            </a:r>
            <a:r>
              <a:rPr lang="en-US" sz="1700" dirty="0"/>
              <a:t> = </a:t>
            </a:r>
            <a:r>
              <a:rPr lang="en-US" sz="1700" dirty="0" err="1"/>
              <a:t>sharedPref.getInt</a:t>
            </a:r>
            <a:r>
              <a:rPr lang="en-US" sz="1700" dirty="0"/>
              <a:t>(</a:t>
            </a:r>
            <a:r>
              <a:rPr lang="en-US" sz="1700" dirty="0" err="1"/>
              <a:t>getString</a:t>
            </a:r>
            <a:r>
              <a:rPr lang="en-US" sz="1700" dirty="0"/>
              <a:t>(</a:t>
            </a:r>
            <a:r>
              <a:rPr lang="en-US" sz="1700" dirty="0" err="1"/>
              <a:t>R.string.saved_high_score</a:t>
            </a:r>
            <a:r>
              <a:rPr lang="en-US" sz="1700" dirty="0"/>
              <a:t>), </a:t>
            </a:r>
            <a:r>
              <a:rPr lang="en-US" sz="1700" dirty="0" err="1"/>
              <a:t>defaultValue</a:t>
            </a:r>
            <a:r>
              <a:rPr lang="en-US" sz="1700" dirty="0"/>
              <a:t>);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239000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739636"/>
      </p:ext>
    </p:extLst>
  </p:cSld>
  <p:clrMapOvr>
    <a:masterClrMapping/>
  </p:clrMapOvr>
</p:sld>
</file>

<file path=ppt/theme/theme1.xml><?xml version="1.0" encoding="utf-8"?>
<a:theme xmlns:a="http://schemas.openxmlformats.org/drawingml/2006/main" name="HND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HNDIT</Template>
  <TotalTime>606</TotalTime>
  <Words>364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Iskoola Pota</vt:lpstr>
      <vt:lpstr>Times New Roman</vt:lpstr>
      <vt:lpstr>HNDIT</vt:lpstr>
      <vt:lpstr>HNDIT2417 Mobile Application Development</vt:lpstr>
      <vt:lpstr>SharedPreferences</vt:lpstr>
      <vt:lpstr>SharedPreferences</vt:lpstr>
      <vt:lpstr>Get a Handle to a SharedPreferences </vt:lpstr>
      <vt:lpstr>PowerPoint Presentation</vt:lpstr>
      <vt:lpstr>Write to Shared Preferences</vt:lpstr>
      <vt:lpstr>Read from Shared Preferences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Nayomi Gamlath</dc:creator>
  <cp:lastModifiedBy>HELLO USER™</cp:lastModifiedBy>
  <cp:revision>103</cp:revision>
  <dcterms:created xsi:type="dcterms:W3CDTF">2012-08-16T13:03:13Z</dcterms:created>
  <dcterms:modified xsi:type="dcterms:W3CDTF">2016-09-20T14:22:51Z</dcterms:modified>
</cp:coreProperties>
</file>